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2274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-66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F88C9-C88A-43BE-988B-EF476DEFA306}" type="datetimeFigureOut">
              <a:rPr lang="en-US" smtClean="0"/>
              <a:pPr/>
              <a:t>2/26/2011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83CCF-C902-45EC-881E-BE07EDF0DD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F88C9-C88A-43BE-988B-EF476DEFA306}" type="datetimeFigureOut">
              <a:rPr lang="en-US" smtClean="0"/>
              <a:pPr/>
              <a:t>2/26/2011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83CCF-C902-45EC-881E-BE07EDF0DD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F88C9-C88A-43BE-988B-EF476DEFA306}" type="datetimeFigureOut">
              <a:rPr lang="en-US" smtClean="0"/>
              <a:pPr/>
              <a:t>2/26/2011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83CCF-C902-45EC-881E-BE07EDF0DD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F88C9-C88A-43BE-988B-EF476DEFA306}" type="datetimeFigureOut">
              <a:rPr lang="en-US" smtClean="0"/>
              <a:pPr/>
              <a:t>2/26/2011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83CCF-C902-45EC-881E-BE07EDF0DD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F88C9-C88A-43BE-988B-EF476DEFA306}" type="datetimeFigureOut">
              <a:rPr lang="en-US" smtClean="0"/>
              <a:pPr/>
              <a:t>2/26/2011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83CCF-C902-45EC-881E-BE07EDF0DD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F88C9-C88A-43BE-988B-EF476DEFA306}" type="datetimeFigureOut">
              <a:rPr lang="en-US" smtClean="0"/>
              <a:pPr/>
              <a:t>2/26/2011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83CCF-C902-45EC-881E-BE07EDF0DD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F88C9-C88A-43BE-988B-EF476DEFA306}" type="datetimeFigureOut">
              <a:rPr lang="en-US" smtClean="0"/>
              <a:pPr/>
              <a:t>2/26/2011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83CCF-C902-45EC-881E-BE07EDF0DD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F88C9-C88A-43BE-988B-EF476DEFA306}" type="datetimeFigureOut">
              <a:rPr lang="en-US" smtClean="0"/>
              <a:pPr/>
              <a:t>2/26/2011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83CCF-C902-45EC-881E-BE07EDF0DD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F88C9-C88A-43BE-988B-EF476DEFA306}" type="datetimeFigureOut">
              <a:rPr lang="en-US" smtClean="0"/>
              <a:pPr/>
              <a:t>2/26/2011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83CCF-C902-45EC-881E-BE07EDF0DD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F88C9-C88A-43BE-988B-EF476DEFA306}" type="datetimeFigureOut">
              <a:rPr lang="en-US" smtClean="0"/>
              <a:pPr/>
              <a:t>2/26/2011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83CCF-C902-45EC-881E-BE07EDF0DD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F88C9-C88A-43BE-988B-EF476DEFA306}" type="datetimeFigureOut">
              <a:rPr lang="en-US" smtClean="0"/>
              <a:pPr/>
              <a:t>2/26/2011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83CCF-C902-45EC-881E-BE07EDF0DD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27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8F88C9-C88A-43BE-988B-EF476DEFA306}" type="datetimeFigureOut">
              <a:rPr lang="en-US" smtClean="0"/>
              <a:pPr/>
              <a:t>2/26/2011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F83CCF-C902-45EC-881E-BE07EDF0DDC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Lunes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Short but Powerful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26162"/>
          </a:xfrm>
        </p:spPr>
        <p:txBody>
          <a:bodyPr>
            <a:normAutofit/>
          </a:bodyPr>
          <a:lstStyle/>
          <a:p>
            <a:r>
              <a:rPr lang="en-US" dirty="0" smtClean="0"/>
              <a:t>To make a </a:t>
            </a:r>
            <a:r>
              <a:rPr lang="en-US" dirty="0" err="1" smtClean="0"/>
              <a:t>lune</a:t>
            </a:r>
            <a:r>
              <a:rPr lang="en-US" dirty="0" smtClean="0"/>
              <a:t>, write </a:t>
            </a:r>
            <a:br>
              <a:rPr lang="en-US" dirty="0" smtClean="0"/>
            </a:br>
            <a:r>
              <a:rPr lang="en-US" dirty="0" smtClean="0"/>
              <a:t>three words in the first line, </a:t>
            </a:r>
            <a:br>
              <a:rPr lang="en-US" dirty="0" smtClean="0"/>
            </a:br>
            <a:r>
              <a:rPr lang="en-US" dirty="0" smtClean="0"/>
              <a:t>five in the second,</a:t>
            </a:r>
            <a:br>
              <a:rPr lang="en-US" dirty="0" smtClean="0"/>
            </a:br>
            <a:r>
              <a:rPr lang="en-US" dirty="0" smtClean="0"/>
              <a:t>three in the third, </a:t>
            </a:r>
            <a:br>
              <a:rPr lang="en-US" dirty="0" smtClean="0"/>
            </a:br>
            <a:r>
              <a:rPr lang="en-US" dirty="0" smtClean="0"/>
              <a:t>and you’re done.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Just 11 words arranged</a:t>
            </a:r>
            <a:br>
              <a:rPr lang="en-US" dirty="0" smtClean="0"/>
            </a:br>
            <a:r>
              <a:rPr lang="en-US" dirty="0" smtClean="0"/>
              <a:t>3/5/3.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609600"/>
            <a:ext cx="3086100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0" y="4572000"/>
            <a:ext cx="2895600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24200" y="2590800"/>
            <a:ext cx="3143250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62600" y="609600"/>
            <a:ext cx="2638425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62000" y="4572000"/>
            <a:ext cx="3076575" cy="164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457200"/>
            <a:ext cx="2647950" cy="168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09913" y="2590800"/>
            <a:ext cx="2924175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38800" y="457200"/>
            <a:ext cx="2876550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600" y="4495800"/>
            <a:ext cx="2733675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91200" y="4572000"/>
            <a:ext cx="2838450" cy="169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95638" y="2557463"/>
            <a:ext cx="2752725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609600"/>
            <a:ext cx="2552700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38800" y="609600"/>
            <a:ext cx="2819400" cy="176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34000" y="4495800"/>
            <a:ext cx="322897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3400" y="4572000"/>
            <a:ext cx="3286125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533400"/>
            <a:ext cx="2905125" cy="347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2362200"/>
            <a:ext cx="3362325" cy="353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10</Words>
  <Application>Microsoft Office PowerPoint</Application>
  <PresentationFormat>On-screen Show (4:3)</PresentationFormat>
  <Paragraphs>3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Lunes</vt:lpstr>
      <vt:lpstr>To make a lune, write  three words in the first line,  five in the second, three in the third,  and you’re done.  Just 11 words arranged 3/5/3.</vt:lpstr>
      <vt:lpstr>Slide 3</vt:lpstr>
      <vt:lpstr>Slide 4</vt:lpstr>
      <vt:lpstr>Slide 5</vt:lpstr>
      <vt:lpstr>Slide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Thing Poems</dc:title>
  <dc:creator>mtabor</dc:creator>
  <cp:lastModifiedBy>hsstudent</cp:lastModifiedBy>
  <cp:revision>7</cp:revision>
  <dcterms:created xsi:type="dcterms:W3CDTF">2009-12-08T07:47:35Z</dcterms:created>
  <dcterms:modified xsi:type="dcterms:W3CDTF">2011-02-26T08:28:17Z</dcterms:modified>
</cp:coreProperties>
</file>